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8FF6F-B0D7-4899-B89B-B7BFFB02D98B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B1DB5-20A8-49E9-8C9D-90A8F25E76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1DB5-20A8-49E9-8C9D-90A8F25E76F1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1DB5-20A8-49E9-8C9D-90A8F25E76F1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EB272-3E39-4015-8E2D-0CFEA92F4463}" type="datetimeFigureOut">
              <a:rPr lang="pt-BR" smtClean="0"/>
              <a:pPr/>
              <a:t>26/10/2010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13A7B-DAC1-4F05-9A29-4E54B09E1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5"/>
          <p:cNvSpPr txBox="1">
            <a:spLocks noChangeArrowheads="1"/>
          </p:cNvSpPr>
          <p:nvPr/>
        </p:nvSpPr>
        <p:spPr bwMode="auto">
          <a:xfrm>
            <a:off x="4355976" y="764704"/>
            <a:ext cx="5486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 smtClean="0">
                <a:latin typeface="Calibri" pitchFamily="34" charset="0"/>
              </a:rPr>
              <a:t>Primeiro andar</a:t>
            </a:r>
            <a:endParaRPr lang="pt-BR" b="1" dirty="0" smtClean="0">
              <a:latin typeface="Calibri" pitchFamily="34" charset="0"/>
            </a:endParaRPr>
          </a:p>
          <a:p>
            <a:r>
              <a:rPr lang="pt-BR" dirty="0" smtClean="0">
                <a:latin typeface="Calibri" pitchFamily="34" charset="0"/>
              </a:rPr>
              <a:t>Poço </a:t>
            </a:r>
            <a:r>
              <a:rPr lang="pt-BR" dirty="0">
                <a:latin typeface="Calibri" pitchFamily="34" charset="0"/>
              </a:rPr>
              <a:t>1: padrão </a:t>
            </a:r>
            <a:r>
              <a:rPr lang="pt-BR" dirty="0" smtClean="0">
                <a:latin typeface="Calibri" pitchFamily="34" charset="0"/>
              </a:rPr>
              <a:t>50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err="1">
                <a:latin typeface="Calibri" pitchFamily="34" charset="0"/>
              </a:rPr>
              <a:t>ng</a:t>
            </a:r>
            <a:r>
              <a:rPr lang="pt-BR" dirty="0">
                <a:latin typeface="Calibri" pitchFamily="34" charset="0"/>
              </a:rPr>
              <a:t> de DNA</a:t>
            </a:r>
          </a:p>
          <a:p>
            <a:r>
              <a:rPr lang="pt-BR" dirty="0">
                <a:latin typeface="Calibri" pitchFamily="34" charset="0"/>
              </a:rPr>
              <a:t>Poço 2: padrão </a:t>
            </a:r>
            <a:r>
              <a:rPr lang="pt-BR" dirty="0" smtClean="0">
                <a:latin typeface="Calibri" pitchFamily="34" charset="0"/>
              </a:rPr>
              <a:t>100 </a:t>
            </a:r>
            <a:r>
              <a:rPr lang="pt-BR" dirty="0" err="1">
                <a:latin typeface="Calibri" pitchFamily="34" charset="0"/>
              </a:rPr>
              <a:t>ng</a:t>
            </a:r>
            <a:r>
              <a:rPr lang="pt-BR" dirty="0">
                <a:latin typeface="Calibri" pitchFamily="34" charset="0"/>
              </a:rPr>
              <a:t> de DNA</a:t>
            </a:r>
          </a:p>
          <a:p>
            <a:r>
              <a:rPr lang="pt-BR" dirty="0">
                <a:latin typeface="Calibri" pitchFamily="34" charset="0"/>
              </a:rPr>
              <a:t>Poço 3: padrão </a:t>
            </a:r>
            <a:r>
              <a:rPr lang="pt-BR" dirty="0" smtClean="0">
                <a:latin typeface="Calibri" pitchFamily="34" charset="0"/>
              </a:rPr>
              <a:t>200 </a:t>
            </a:r>
            <a:r>
              <a:rPr lang="pt-BR" dirty="0" err="1">
                <a:latin typeface="Calibri" pitchFamily="34" charset="0"/>
              </a:rPr>
              <a:t>ng</a:t>
            </a:r>
            <a:r>
              <a:rPr lang="pt-BR" dirty="0">
                <a:latin typeface="Calibri" pitchFamily="34" charset="0"/>
              </a:rPr>
              <a:t> de DNA</a:t>
            </a:r>
          </a:p>
          <a:p>
            <a:r>
              <a:rPr lang="pt-BR" dirty="0">
                <a:latin typeface="Calibri" pitchFamily="34" charset="0"/>
              </a:rPr>
              <a:t>Poço 4: Grupo </a:t>
            </a:r>
            <a:r>
              <a:rPr lang="pt-BR" dirty="0" smtClean="0">
                <a:latin typeface="Calibri" pitchFamily="34" charset="0"/>
              </a:rPr>
              <a:t>1 - </a:t>
            </a:r>
            <a:r>
              <a:rPr lang="pt-BR" dirty="0">
                <a:latin typeface="Calibri" pitchFamily="34" charset="0"/>
              </a:rPr>
              <a:t>5 </a:t>
            </a:r>
            <a:r>
              <a:rPr lang="pt-BR" dirty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>
                <a:latin typeface="Calibri" pitchFamily="34" charset="0"/>
              </a:rPr>
              <a:t>L de DNA (grupo 1 - tubo 1)</a:t>
            </a:r>
          </a:p>
          <a:p>
            <a:r>
              <a:rPr lang="pt-BR" dirty="0">
                <a:latin typeface="Calibri" pitchFamily="34" charset="0"/>
              </a:rPr>
              <a:t>Poço 5: Grupo </a:t>
            </a:r>
            <a:r>
              <a:rPr lang="pt-BR" dirty="0" smtClean="0">
                <a:latin typeface="Calibri" pitchFamily="34" charset="0"/>
              </a:rPr>
              <a:t>1 - </a:t>
            </a:r>
            <a:r>
              <a:rPr lang="pt-BR" dirty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>
                <a:latin typeface="Calibri" pitchFamily="34" charset="0"/>
              </a:rPr>
              <a:t>L de DNA (grupo 1 - tubo 2)</a:t>
            </a:r>
          </a:p>
          <a:p>
            <a:r>
              <a:rPr lang="pt-BR" dirty="0">
                <a:latin typeface="Calibri" pitchFamily="34" charset="0"/>
              </a:rPr>
              <a:t>Poço 6: Grupo </a:t>
            </a:r>
            <a:r>
              <a:rPr lang="pt-BR" dirty="0" smtClean="0">
                <a:latin typeface="Calibri" pitchFamily="34" charset="0"/>
              </a:rPr>
              <a:t>2 - </a:t>
            </a:r>
            <a:r>
              <a:rPr lang="pt-BR" dirty="0">
                <a:latin typeface="Calibri" pitchFamily="34" charset="0"/>
              </a:rPr>
              <a:t>5 </a:t>
            </a:r>
            <a:r>
              <a:rPr lang="pt-BR" dirty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>
                <a:latin typeface="Calibri" pitchFamily="34" charset="0"/>
              </a:rPr>
              <a:t>L de DNA (grupo 2 - tubo 1</a:t>
            </a:r>
            <a:r>
              <a:rPr lang="pt-BR" dirty="0" smtClean="0">
                <a:latin typeface="Calibri" pitchFamily="34" charset="0"/>
              </a:rPr>
              <a:t>)</a:t>
            </a:r>
          </a:p>
          <a:p>
            <a:r>
              <a:rPr lang="pt-BR" dirty="0" smtClean="0">
                <a:latin typeface="Calibri" pitchFamily="34" charset="0"/>
              </a:rPr>
              <a:t>Poço 7: Grupo 2 - 10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2 - tubo </a:t>
            </a:r>
            <a:r>
              <a:rPr lang="pt-BR" dirty="0" smtClean="0">
                <a:latin typeface="Calibri" pitchFamily="34" charset="0"/>
              </a:rPr>
              <a:t>2</a:t>
            </a:r>
          </a:p>
          <a:p>
            <a:endParaRPr lang="pt-BR" dirty="0" smtClean="0"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Segundo andar</a:t>
            </a:r>
          </a:p>
          <a:p>
            <a:r>
              <a:rPr lang="pt-BR" dirty="0" smtClean="0">
                <a:latin typeface="Calibri" pitchFamily="34" charset="0"/>
              </a:rPr>
              <a:t>Poço 1: padrão 50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2: padrão 100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3: padrão 200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</a:t>
            </a:r>
            <a:r>
              <a:rPr lang="pt-BR" dirty="0" smtClean="0">
                <a:latin typeface="Calibri" pitchFamily="34" charset="0"/>
              </a:rPr>
              <a:t>4</a:t>
            </a:r>
            <a:r>
              <a:rPr lang="pt-BR" dirty="0" smtClean="0">
                <a:latin typeface="Calibri" pitchFamily="34" charset="0"/>
              </a:rPr>
              <a:t>: </a:t>
            </a:r>
            <a:r>
              <a:rPr lang="pt-BR" dirty="0" smtClean="0">
                <a:latin typeface="Calibri" pitchFamily="34" charset="0"/>
              </a:rPr>
              <a:t>Grupo 3 - 5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3 - tubo 1)</a:t>
            </a:r>
          </a:p>
          <a:p>
            <a:r>
              <a:rPr lang="pt-BR" dirty="0" smtClean="0">
                <a:latin typeface="Calibri" pitchFamily="34" charset="0"/>
              </a:rPr>
              <a:t>Poço </a:t>
            </a:r>
            <a:r>
              <a:rPr lang="pt-BR" dirty="0" smtClean="0">
                <a:latin typeface="Calibri" pitchFamily="34" charset="0"/>
              </a:rPr>
              <a:t>5: </a:t>
            </a:r>
            <a:r>
              <a:rPr lang="pt-BR" dirty="0" smtClean="0">
                <a:latin typeface="Calibri" pitchFamily="34" charset="0"/>
              </a:rPr>
              <a:t>Grupo 3 - 10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3 - tubo 2</a:t>
            </a:r>
            <a:r>
              <a:rPr lang="pt-BR" dirty="0" smtClean="0">
                <a:latin typeface="Calibri" pitchFamily="34" charset="0"/>
              </a:rPr>
              <a:t>)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504" y="5085184"/>
            <a:ext cx="4241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alibri" pitchFamily="34" charset="0"/>
              </a:rPr>
              <a:t>Resultado</a:t>
            </a:r>
            <a:r>
              <a:rPr lang="en-US" b="1" dirty="0" smtClean="0">
                <a:latin typeface="Calibri" pitchFamily="34" charset="0"/>
              </a:rPr>
              <a:t>  </a:t>
            </a:r>
            <a:r>
              <a:rPr lang="en-US" b="1" dirty="0" err="1" smtClean="0">
                <a:latin typeface="Calibri" pitchFamily="34" charset="0"/>
              </a:rPr>
              <a:t>Eletroforese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em</a:t>
            </a:r>
            <a:r>
              <a:rPr lang="en-US" b="1" dirty="0" smtClean="0">
                <a:latin typeface="Calibri" pitchFamily="34" charset="0"/>
              </a:rPr>
              <a:t> Gel de </a:t>
            </a:r>
            <a:r>
              <a:rPr lang="en-US" b="1" dirty="0" err="1" smtClean="0">
                <a:latin typeface="Calibri" pitchFamily="34" charset="0"/>
              </a:rPr>
              <a:t>Agarose</a:t>
            </a:r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b="1" dirty="0" err="1" smtClean="0">
                <a:latin typeface="Calibri" pitchFamily="34" charset="0"/>
              </a:rPr>
              <a:t>Turma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1</a:t>
            </a:r>
            <a:endParaRPr lang="pt-BR" dirty="0"/>
          </a:p>
        </p:txBody>
      </p:sp>
      <p:grpSp>
        <p:nvGrpSpPr>
          <p:cNvPr id="9" name="Grupo 8"/>
          <p:cNvGrpSpPr/>
          <p:nvPr/>
        </p:nvGrpSpPr>
        <p:grpSpPr>
          <a:xfrm>
            <a:off x="107504" y="620688"/>
            <a:ext cx="4211959" cy="4432169"/>
            <a:chOff x="107504" y="620688"/>
            <a:chExt cx="4211959" cy="443216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673787"/>
              <a:ext cx="4211959" cy="4379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CaixaDeTexto 14"/>
            <p:cNvSpPr txBox="1"/>
            <p:nvPr/>
          </p:nvSpPr>
          <p:spPr>
            <a:xfrm>
              <a:off x="658858" y="620688"/>
              <a:ext cx="3481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1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3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5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6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7</a:t>
              </a:r>
              <a:endParaRPr lang="pt-BR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11560" y="2905199"/>
              <a:ext cx="3481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1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3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5</a:t>
              </a:r>
              <a:endParaRPr lang="pt-BR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5"/>
          <p:cNvSpPr txBox="1">
            <a:spLocks noChangeArrowheads="1"/>
          </p:cNvSpPr>
          <p:nvPr/>
        </p:nvSpPr>
        <p:spPr bwMode="auto">
          <a:xfrm>
            <a:off x="4054152" y="931942"/>
            <a:ext cx="5486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alibri" pitchFamily="34" charset="0"/>
              </a:rPr>
              <a:t>Primeiro andar</a:t>
            </a:r>
          </a:p>
          <a:p>
            <a:r>
              <a:rPr lang="pt-BR" dirty="0" smtClean="0">
                <a:latin typeface="Calibri" pitchFamily="34" charset="0"/>
              </a:rPr>
              <a:t>Poço 1: padrão 50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2: padrão 100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3: padrão 200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</a:t>
            </a:r>
            <a:r>
              <a:rPr lang="pt-BR" dirty="0">
                <a:latin typeface="Calibri" pitchFamily="34" charset="0"/>
              </a:rPr>
              <a:t>4: Grupo </a:t>
            </a:r>
            <a:r>
              <a:rPr lang="pt-BR" dirty="0" smtClean="0">
                <a:latin typeface="Calibri" pitchFamily="34" charset="0"/>
              </a:rPr>
              <a:t>1 - </a:t>
            </a:r>
            <a:r>
              <a:rPr lang="pt-BR" dirty="0">
                <a:latin typeface="Calibri" pitchFamily="34" charset="0"/>
              </a:rPr>
              <a:t>5 </a:t>
            </a:r>
            <a:r>
              <a:rPr lang="pt-BR" dirty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>
                <a:latin typeface="Calibri" pitchFamily="34" charset="0"/>
              </a:rPr>
              <a:t>L de DNA (grupo 1 - tubo 1)</a:t>
            </a:r>
          </a:p>
          <a:p>
            <a:r>
              <a:rPr lang="pt-BR" dirty="0">
                <a:latin typeface="Calibri" pitchFamily="34" charset="0"/>
              </a:rPr>
              <a:t>Poço 5: Grupo </a:t>
            </a:r>
            <a:r>
              <a:rPr lang="pt-BR" dirty="0" smtClean="0">
                <a:latin typeface="Calibri" pitchFamily="34" charset="0"/>
              </a:rPr>
              <a:t>1 - </a:t>
            </a:r>
            <a:r>
              <a:rPr lang="pt-BR" dirty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>
                <a:latin typeface="Calibri" pitchFamily="34" charset="0"/>
              </a:rPr>
              <a:t>L de DNA (grupo 1 - tubo 2)</a:t>
            </a:r>
          </a:p>
          <a:p>
            <a:r>
              <a:rPr lang="pt-BR" dirty="0">
                <a:latin typeface="Calibri" pitchFamily="34" charset="0"/>
              </a:rPr>
              <a:t>Poço 6: Grupo </a:t>
            </a:r>
            <a:r>
              <a:rPr lang="pt-BR" dirty="0" smtClean="0">
                <a:latin typeface="Calibri" pitchFamily="34" charset="0"/>
              </a:rPr>
              <a:t>2 - </a:t>
            </a:r>
            <a:r>
              <a:rPr lang="pt-BR" dirty="0">
                <a:latin typeface="Calibri" pitchFamily="34" charset="0"/>
              </a:rPr>
              <a:t>5 </a:t>
            </a:r>
            <a:r>
              <a:rPr lang="pt-BR" dirty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>
                <a:latin typeface="Calibri" pitchFamily="34" charset="0"/>
              </a:rPr>
              <a:t>L de DNA (grupo 2 - tubo 1</a:t>
            </a:r>
            <a:r>
              <a:rPr lang="pt-BR" dirty="0" smtClean="0">
                <a:latin typeface="Calibri" pitchFamily="34" charset="0"/>
              </a:rPr>
              <a:t>)</a:t>
            </a:r>
          </a:p>
          <a:p>
            <a:r>
              <a:rPr lang="pt-BR" dirty="0" smtClean="0">
                <a:latin typeface="Calibri" pitchFamily="34" charset="0"/>
              </a:rPr>
              <a:t>Poço 7: Grupo 2 - 10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2 - tubo 2</a:t>
            </a:r>
            <a:r>
              <a:rPr lang="pt-BR" dirty="0" smtClean="0">
                <a:latin typeface="Calibri" pitchFamily="34" charset="0"/>
              </a:rPr>
              <a:t>)</a:t>
            </a:r>
          </a:p>
          <a:p>
            <a:r>
              <a:rPr lang="pt-BR" b="1" dirty="0" smtClean="0">
                <a:latin typeface="Calibri" pitchFamily="34" charset="0"/>
              </a:rPr>
              <a:t>Segundo andar</a:t>
            </a:r>
          </a:p>
          <a:p>
            <a:r>
              <a:rPr lang="pt-BR" dirty="0" smtClean="0">
                <a:latin typeface="Calibri" pitchFamily="34" charset="0"/>
              </a:rPr>
              <a:t>Poço 1: padrão 50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2: padrão 100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3: padrão 200 </a:t>
            </a:r>
            <a:r>
              <a:rPr lang="pt-BR" dirty="0" err="1" smtClean="0">
                <a:latin typeface="Calibri" pitchFamily="34" charset="0"/>
              </a:rPr>
              <a:t>ng</a:t>
            </a:r>
            <a:r>
              <a:rPr lang="pt-BR" dirty="0" smtClean="0">
                <a:latin typeface="Calibri" pitchFamily="34" charset="0"/>
              </a:rPr>
              <a:t> de DNA</a:t>
            </a:r>
          </a:p>
          <a:p>
            <a:r>
              <a:rPr lang="pt-BR" dirty="0" smtClean="0">
                <a:latin typeface="Calibri" pitchFamily="34" charset="0"/>
              </a:rPr>
              <a:t>Poço 4: Grupo 3 - 5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3 - tubo 1)</a:t>
            </a:r>
          </a:p>
          <a:p>
            <a:r>
              <a:rPr lang="pt-BR" dirty="0" smtClean="0">
                <a:latin typeface="Calibri" pitchFamily="34" charset="0"/>
              </a:rPr>
              <a:t>Poço 5: Grupo 3 - 10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3 - tubo 2</a:t>
            </a:r>
            <a:r>
              <a:rPr lang="pt-BR" dirty="0" smtClean="0">
                <a:latin typeface="Calibri" pitchFamily="34" charset="0"/>
              </a:rPr>
              <a:t>)</a:t>
            </a:r>
          </a:p>
          <a:p>
            <a:r>
              <a:rPr lang="pt-BR" dirty="0" smtClean="0">
                <a:latin typeface="Calibri" pitchFamily="34" charset="0"/>
              </a:rPr>
              <a:t>Poço </a:t>
            </a:r>
            <a:r>
              <a:rPr lang="pt-BR" dirty="0" smtClean="0">
                <a:latin typeface="Calibri" pitchFamily="34" charset="0"/>
              </a:rPr>
              <a:t>6: </a:t>
            </a:r>
            <a:r>
              <a:rPr lang="pt-BR" dirty="0" smtClean="0">
                <a:latin typeface="Calibri" pitchFamily="34" charset="0"/>
              </a:rPr>
              <a:t>Grupo </a:t>
            </a:r>
            <a:r>
              <a:rPr lang="pt-BR" dirty="0" smtClean="0">
                <a:latin typeface="Calibri" pitchFamily="34" charset="0"/>
              </a:rPr>
              <a:t>4 </a:t>
            </a:r>
            <a:r>
              <a:rPr lang="pt-BR" dirty="0" smtClean="0">
                <a:latin typeface="Calibri" pitchFamily="34" charset="0"/>
              </a:rPr>
              <a:t>- 5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3 - tubo 1)</a:t>
            </a:r>
          </a:p>
          <a:p>
            <a:r>
              <a:rPr lang="pt-BR" dirty="0" smtClean="0">
                <a:latin typeface="Calibri" pitchFamily="34" charset="0"/>
              </a:rPr>
              <a:t>Poço </a:t>
            </a:r>
            <a:r>
              <a:rPr lang="pt-BR" dirty="0" smtClean="0">
                <a:latin typeface="Calibri" pitchFamily="34" charset="0"/>
              </a:rPr>
              <a:t>7: </a:t>
            </a:r>
            <a:r>
              <a:rPr lang="pt-BR" dirty="0" smtClean="0">
                <a:latin typeface="Calibri" pitchFamily="34" charset="0"/>
              </a:rPr>
              <a:t>Grupo </a:t>
            </a:r>
            <a:r>
              <a:rPr lang="pt-BR" dirty="0" smtClean="0">
                <a:latin typeface="Calibri" pitchFamily="34" charset="0"/>
              </a:rPr>
              <a:t>4 </a:t>
            </a:r>
            <a:r>
              <a:rPr lang="pt-BR" dirty="0" smtClean="0">
                <a:latin typeface="Calibri" pitchFamily="34" charset="0"/>
              </a:rPr>
              <a:t>- 10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</a:t>
            </a:r>
            <a:r>
              <a:rPr lang="pt-BR" dirty="0" smtClean="0">
                <a:latin typeface="Calibri" pitchFamily="34" charset="0"/>
              </a:rPr>
              <a:t>L de DNA (grupo 3 - tubo 2)</a:t>
            </a:r>
          </a:p>
          <a:p>
            <a:endParaRPr lang="pt-BR" dirty="0" smtClean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2" y="211862"/>
            <a:ext cx="4294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alibri" pitchFamily="34" charset="0"/>
              </a:rPr>
              <a:t>Resultado</a:t>
            </a:r>
            <a:r>
              <a:rPr lang="en-US" b="1" dirty="0" smtClean="0">
                <a:latin typeface="Calibri" pitchFamily="34" charset="0"/>
              </a:rPr>
              <a:t>  </a:t>
            </a:r>
            <a:r>
              <a:rPr lang="en-US" b="1" dirty="0" err="1" smtClean="0">
                <a:latin typeface="Calibri" pitchFamily="34" charset="0"/>
              </a:rPr>
              <a:t>Eletroforese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em</a:t>
            </a:r>
            <a:r>
              <a:rPr lang="en-US" b="1" dirty="0" smtClean="0">
                <a:latin typeface="Calibri" pitchFamily="34" charset="0"/>
              </a:rPr>
              <a:t> Gel de </a:t>
            </a:r>
            <a:r>
              <a:rPr lang="en-US" b="1" dirty="0" err="1" smtClean="0">
                <a:latin typeface="Calibri" pitchFamily="34" charset="0"/>
              </a:rPr>
              <a:t>Agarose</a:t>
            </a:r>
            <a:r>
              <a:rPr lang="en-US" b="1" dirty="0" smtClean="0">
                <a:latin typeface="Calibri" pitchFamily="34" charset="0"/>
              </a:rPr>
              <a:t> </a:t>
            </a:r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b="1" dirty="0" err="1" smtClean="0">
                <a:latin typeface="Calibri" pitchFamily="34" charset="0"/>
              </a:rPr>
              <a:t>Turma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2</a:t>
            </a:r>
            <a:endParaRPr lang="pt-BR" dirty="0"/>
          </a:p>
        </p:txBody>
      </p:sp>
      <p:grpSp>
        <p:nvGrpSpPr>
          <p:cNvPr id="11" name="Grupo 10"/>
          <p:cNvGrpSpPr/>
          <p:nvPr/>
        </p:nvGrpSpPr>
        <p:grpSpPr>
          <a:xfrm>
            <a:off x="290264" y="801201"/>
            <a:ext cx="3921696" cy="3767937"/>
            <a:chOff x="290264" y="801201"/>
            <a:chExt cx="3921696" cy="3767937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0264" y="859934"/>
              <a:ext cx="3561656" cy="3709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CaixaDeTexto 8"/>
            <p:cNvSpPr txBox="1"/>
            <p:nvPr/>
          </p:nvSpPr>
          <p:spPr>
            <a:xfrm>
              <a:off x="611560" y="801201"/>
              <a:ext cx="3481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1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3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5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6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7</a:t>
              </a:r>
              <a:endParaRPr lang="pt-BR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730866" y="2655521"/>
              <a:ext cx="3481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1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3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5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6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7</a:t>
              </a:r>
              <a:endParaRPr lang="pt-BR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399</Words>
  <Application>Microsoft Office PowerPoint</Application>
  <PresentationFormat>Apresentação na tela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usuario</cp:lastModifiedBy>
  <cp:revision>11</cp:revision>
  <dcterms:created xsi:type="dcterms:W3CDTF">2010-05-30T22:56:39Z</dcterms:created>
  <dcterms:modified xsi:type="dcterms:W3CDTF">2010-10-26T17:39:53Z</dcterms:modified>
</cp:coreProperties>
</file>