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13E5D-05B7-B34B-84F0-157689FC7672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7B02-C0DD-8140-82DA-85338CEAEFA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853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pt-BR" dirty="0" err="1" smtClean="0"/>
              <a:t>oc</a:t>
            </a:r>
            <a:r>
              <a:rPr lang="pt-BR" dirty="0" err="1" smtClean="0"/>
              <a:t>ê</a:t>
            </a:r>
            <a:r>
              <a:rPr lang="pt-BR" dirty="0" smtClean="0"/>
              <a:t> pode escrever algo aqui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D7B02-C0DD-8140-82DA-85338CEAEFA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12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1096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39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498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7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94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171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754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904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076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485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430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79F04-FD96-9540-B528-CE013C28D351}" type="datetimeFigureOut">
              <a:rPr lang="en-US" smtClean="0"/>
              <a:t>02/02/15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65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en-US" dirty="0" smtClean="0"/>
              <a:t>T</a:t>
            </a:r>
            <a:r>
              <a:rPr lang="pt-BR" dirty="0" err="1" smtClean="0"/>
              <a:t>ítulo</a:t>
            </a:r>
            <a:r>
              <a:rPr lang="pt-BR" dirty="0" smtClean="0"/>
              <a:t> da monografia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en-US" dirty="0" err="1" smtClean="0"/>
              <a:t>Aluno</a:t>
            </a:r>
            <a:endParaRPr lang="en-US" dirty="0" smtClean="0"/>
          </a:p>
          <a:p>
            <a:r>
              <a:rPr lang="pt-BR" dirty="0" smtClean="0"/>
              <a:t>O </a:t>
            </a:r>
            <a:r>
              <a:rPr lang="en-US" dirty="0" smtClean="0"/>
              <a:t>O</a:t>
            </a:r>
            <a:r>
              <a:rPr lang="pt-BR" dirty="0" err="1" smtClean="0"/>
              <a:t>rientador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98398" y="381598"/>
            <a:ext cx="795980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dirty="0" smtClean="0"/>
              <a:t>Universidade Federal do Amazonas</a:t>
            </a:r>
          </a:p>
          <a:p>
            <a:r>
              <a:rPr lang="x-none" dirty="0" smtClean="0"/>
              <a:t>Faculade de Estudos Sociais</a:t>
            </a:r>
          </a:p>
          <a:p>
            <a:r>
              <a:rPr lang="x-none" dirty="0" smtClean="0"/>
              <a:t>Departamento de Economia e An</a:t>
            </a:r>
            <a:r>
              <a:rPr lang="x-none" dirty="0" smtClean="0"/>
              <a:t>álise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663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</a:t>
            </a:r>
            <a:r>
              <a:rPr lang="pt-BR" dirty="0" smtClean="0"/>
              <a:t>ências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</a:t>
            </a:r>
            <a:r>
              <a:rPr lang="pt-BR" dirty="0" err="1" smtClean="0"/>
              <a:t>istar</a:t>
            </a:r>
            <a:r>
              <a:rPr lang="pt-BR" dirty="0" smtClean="0"/>
              <a:t> as refer</a:t>
            </a:r>
            <a:r>
              <a:rPr lang="pt-BR" dirty="0" smtClean="0"/>
              <a:t>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1130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</a:t>
            </a:r>
            <a:r>
              <a:rPr lang="pt-BR" dirty="0" smtClean="0"/>
              <a:t>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Vari</a:t>
            </a:r>
            <a:r>
              <a:rPr lang="pt-BR" dirty="0" smtClean="0"/>
              <a:t>ável 1</a:t>
            </a:r>
          </a:p>
          <a:p>
            <a:r>
              <a:rPr lang="pt-BR" dirty="0" smtClean="0"/>
              <a:t>Variável 2</a:t>
            </a:r>
          </a:p>
          <a:p>
            <a:r>
              <a:rPr lang="pt-BR" dirty="0" smtClean="0"/>
              <a:t>Relação entre a variável 1 e variável 2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464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Geral</a:t>
            </a:r>
          </a:p>
          <a:p>
            <a:pPr lvl="1"/>
            <a:r>
              <a:rPr lang="en-US" dirty="0" smtClean="0"/>
              <a:t>B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bla</a:t>
            </a:r>
            <a:r>
              <a:rPr lang="pt-BR" dirty="0" smtClean="0"/>
              <a:t> </a:t>
            </a:r>
            <a:r>
              <a:rPr lang="pt-BR" dirty="0" err="1" smtClean="0"/>
              <a:t>bla</a:t>
            </a:r>
            <a:endParaRPr lang="pt-BR" dirty="0"/>
          </a:p>
          <a:p>
            <a:r>
              <a:rPr lang="pt-BR" dirty="0" smtClean="0"/>
              <a:t>Espec</a:t>
            </a:r>
            <a:r>
              <a:rPr lang="pt-BR" dirty="0" smtClean="0"/>
              <a:t>íficos</a:t>
            </a:r>
          </a:p>
          <a:p>
            <a:pPr lvl="1"/>
            <a:r>
              <a:rPr lang="en-US" dirty="0" smtClean="0"/>
              <a:t>B</a:t>
            </a:r>
            <a:r>
              <a:rPr lang="pt-BR" dirty="0" smtClean="0"/>
              <a:t>li </a:t>
            </a:r>
            <a:r>
              <a:rPr lang="pt-BR" dirty="0" err="1" smtClean="0"/>
              <a:t>bli</a:t>
            </a:r>
            <a:r>
              <a:rPr lang="pt-BR" dirty="0" smtClean="0"/>
              <a:t> </a:t>
            </a:r>
            <a:r>
              <a:rPr lang="pt-BR" dirty="0" err="1" smtClean="0"/>
              <a:t>bli</a:t>
            </a:r>
            <a:endParaRPr lang="pt-BR" dirty="0" smtClean="0"/>
          </a:p>
          <a:p>
            <a:pPr lvl="1"/>
            <a:r>
              <a:rPr lang="en-US" dirty="0" smtClean="0"/>
              <a:t>B</a:t>
            </a:r>
            <a:r>
              <a:rPr lang="pt-BR" dirty="0" err="1" smtClean="0"/>
              <a:t>lu</a:t>
            </a:r>
            <a:r>
              <a:rPr lang="pt-BR" dirty="0" smtClean="0"/>
              <a:t> </a:t>
            </a:r>
            <a:r>
              <a:rPr lang="pt-BR" dirty="0" err="1" smtClean="0"/>
              <a:t>blu</a:t>
            </a:r>
            <a:r>
              <a:rPr lang="pt-BR" dirty="0" smtClean="0"/>
              <a:t> </a:t>
            </a:r>
            <a:r>
              <a:rPr lang="pt-BR" dirty="0" err="1" smtClean="0"/>
              <a:t>blu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6074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</a:t>
            </a:r>
            <a:r>
              <a:rPr lang="pt-BR" dirty="0" smtClean="0"/>
              <a:t>étodo</a:t>
            </a:r>
          </a:p>
          <a:p>
            <a:pPr lvl="1"/>
            <a:r>
              <a:rPr lang="en-US" dirty="0" smtClean="0"/>
              <a:t>U</a:t>
            </a:r>
            <a:r>
              <a:rPr lang="pt-BR" dirty="0" err="1" smtClean="0"/>
              <a:t>i</a:t>
            </a:r>
            <a:r>
              <a:rPr lang="pt-BR" dirty="0" smtClean="0"/>
              <a:t> ui ui </a:t>
            </a:r>
          </a:p>
          <a:p>
            <a:r>
              <a:rPr lang="pt-BR" dirty="0" smtClean="0"/>
              <a:t>Tipo de pesquisa</a:t>
            </a:r>
          </a:p>
          <a:p>
            <a:pPr lvl="1"/>
            <a:r>
              <a:rPr lang="en-US" dirty="0" smtClean="0"/>
              <a:t>O</a:t>
            </a:r>
            <a:r>
              <a:rPr lang="pt-BR" dirty="0" err="1" smtClean="0"/>
              <a:t>i</a:t>
            </a:r>
            <a:r>
              <a:rPr lang="pt-BR" dirty="0" smtClean="0"/>
              <a:t> oi oi </a:t>
            </a:r>
          </a:p>
          <a:p>
            <a:r>
              <a:rPr lang="pt-BR" dirty="0" smtClean="0"/>
              <a:t>Fonte dos dados</a:t>
            </a:r>
          </a:p>
          <a:p>
            <a:pPr lvl="1"/>
            <a:r>
              <a:rPr lang="en-US" dirty="0" smtClean="0"/>
              <a:t>A</a:t>
            </a:r>
            <a:r>
              <a:rPr lang="pt-BR" dirty="0" err="1" smtClean="0"/>
              <a:t>iaiai</a:t>
            </a:r>
            <a:endParaRPr lang="pt-BR" dirty="0" smtClean="0"/>
          </a:p>
          <a:p>
            <a:r>
              <a:rPr lang="pt-BR" dirty="0" smtClean="0"/>
              <a:t>Tratamento dos dados</a:t>
            </a:r>
          </a:p>
          <a:p>
            <a:pPr lvl="1"/>
            <a:r>
              <a:rPr lang="pt-BR" dirty="0" smtClean="0"/>
              <a:t>Ei Ei Ei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4599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da Monografia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Cap</a:t>
            </a:r>
            <a:r>
              <a:rPr lang="x-none" dirty="0" smtClean="0"/>
              <a:t>ítulo 1 </a:t>
            </a:r>
            <a:r>
              <a:rPr lang="en-US" dirty="0" smtClean="0"/>
              <a:t>–</a:t>
            </a:r>
            <a:r>
              <a:rPr lang="x-none" dirty="0" smtClean="0"/>
              <a:t> bla bla bla</a:t>
            </a:r>
            <a:endParaRPr lang="pt-BR" dirty="0" smtClean="0"/>
          </a:p>
          <a:p>
            <a:r>
              <a:rPr lang="pt-BR" dirty="0" smtClean="0"/>
              <a:t>Capitulo 2 </a:t>
            </a:r>
            <a:r>
              <a:rPr lang="en-US" dirty="0" smtClean="0"/>
              <a:t>–</a:t>
            </a:r>
            <a:r>
              <a:rPr lang="pt-BR" dirty="0" smtClean="0"/>
              <a:t> </a:t>
            </a:r>
            <a:r>
              <a:rPr lang="pt-BR" dirty="0" err="1" smtClean="0"/>
              <a:t>ble</a:t>
            </a:r>
            <a:r>
              <a:rPr lang="pt-BR" dirty="0" smtClean="0"/>
              <a:t> </a:t>
            </a:r>
            <a:r>
              <a:rPr lang="pt-BR" dirty="0" err="1" smtClean="0"/>
              <a:t>ble</a:t>
            </a:r>
            <a:r>
              <a:rPr lang="pt-BR" dirty="0" smtClean="0"/>
              <a:t> </a:t>
            </a:r>
            <a:r>
              <a:rPr lang="pt-BR" dirty="0" err="1" smtClean="0"/>
              <a:t>ble</a:t>
            </a:r>
            <a:endParaRPr lang="pt-BR" dirty="0" smtClean="0"/>
          </a:p>
          <a:p>
            <a:r>
              <a:rPr lang="pt-BR" dirty="0" smtClean="0"/>
              <a:t>Capitulo 3 </a:t>
            </a:r>
            <a:r>
              <a:rPr lang="en-US" dirty="0" smtClean="0"/>
              <a:t>–</a:t>
            </a:r>
            <a:r>
              <a:rPr lang="pt-BR" dirty="0" smtClean="0"/>
              <a:t> </a:t>
            </a:r>
            <a:r>
              <a:rPr lang="pt-BR" dirty="0" err="1" smtClean="0"/>
              <a:t>bli</a:t>
            </a:r>
            <a:r>
              <a:rPr lang="pt-BR" dirty="0" smtClean="0"/>
              <a:t> </a:t>
            </a:r>
            <a:r>
              <a:rPr lang="pt-BR" dirty="0" err="1" smtClean="0"/>
              <a:t>bli</a:t>
            </a:r>
            <a:r>
              <a:rPr lang="pt-BR" dirty="0" smtClean="0"/>
              <a:t> </a:t>
            </a:r>
            <a:r>
              <a:rPr lang="pt-BR" dirty="0" err="1" smtClean="0"/>
              <a:t>bli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5370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Referencial Te</a:t>
            </a:r>
            <a:r>
              <a:rPr lang="pt-BR" dirty="0" smtClean="0"/>
              <a:t>órico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Subtopico</a:t>
            </a:r>
            <a:r>
              <a:rPr lang="pt-BR" dirty="0" smtClean="0"/>
              <a:t> 1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2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3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4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866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Capitulo de contextualiza</a:t>
            </a:r>
            <a:r>
              <a:rPr lang="pt-BR" dirty="0" smtClean="0"/>
              <a:t>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Subtopico</a:t>
            </a:r>
            <a:r>
              <a:rPr lang="pt-BR" dirty="0" smtClean="0"/>
              <a:t> 1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2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3</a:t>
            </a:r>
          </a:p>
          <a:p>
            <a:r>
              <a:rPr lang="en-US" dirty="0" smtClean="0"/>
              <a:t>S</a:t>
            </a:r>
            <a:r>
              <a:rPr lang="pt-BR" dirty="0" err="1" smtClean="0"/>
              <a:t>ubtopico</a:t>
            </a:r>
            <a:r>
              <a:rPr lang="pt-BR" dirty="0" smtClean="0"/>
              <a:t> 4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192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 e discuss</a:t>
            </a:r>
            <a:r>
              <a:rPr lang="pt-BR" dirty="0" smtClean="0"/>
              <a:t>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Apenas os </a:t>
            </a:r>
            <a:r>
              <a:rPr lang="pt-BR" dirty="0" err="1" smtClean="0"/>
              <a:t>graficos</a:t>
            </a:r>
            <a:endParaRPr lang="pt-BR" dirty="0"/>
          </a:p>
          <a:p>
            <a:r>
              <a:rPr lang="en-US" dirty="0" smtClean="0"/>
              <a:t>N</a:t>
            </a:r>
            <a:r>
              <a:rPr lang="pt-BR" dirty="0" smtClean="0"/>
              <a:t>ao esquecer das fontes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0328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</a:t>
            </a:r>
            <a:r>
              <a:rPr lang="pt-BR" dirty="0" smtClean="0"/>
              <a:t>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9377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130</Words>
  <Application>Microsoft Macintosh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 Título da monografia</vt:lpstr>
      <vt:lpstr>Introdução</vt:lpstr>
      <vt:lpstr>Objetivos</vt:lpstr>
      <vt:lpstr>Metodologia</vt:lpstr>
      <vt:lpstr>Estrutura da Monografia</vt:lpstr>
      <vt:lpstr>Referencial Teórico</vt:lpstr>
      <vt:lpstr>Capitulo de contextualização</vt:lpstr>
      <vt:lpstr>Resultados e discussão</vt:lpstr>
      <vt:lpstr>Conclusão</vt:lpstr>
      <vt:lpstr>Referências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Título da monografia</dc:title>
  <dc:creator>Salomão Neves</dc:creator>
  <cp:lastModifiedBy>Salomão Neves</cp:lastModifiedBy>
  <cp:revision>4</cp:revision>
  <dcterms:created xsi:type="dcterms:W3CDTF">2015-02-02T23:39:57Z</dcterms:created>
  <dcterms:modified xsi:type="dcterms:W3CDTF">2015-02-03T00:21:03Z</dcterms:modified>
</cp:coreProperties>
</file>