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6" r:id="rId4"/>
    <p:sldId id="258" r:id="rId5"/>
    <p:sldId id="259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9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13E5D-05B7-B34B-84F0-157689FC7672}" type="datetimeFigureOut">
              <a:rPr lang="en-US" smtClean="0"/>
              <a:t>19/04/16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7B02-C0DD-8140-82DA-85338CEAEFA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853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x-none" dirty="0" smtClean="0"/>
              <a:t>Utilize</a:t>
            </a:r>
            <a:r>
              <a:rPr lang="x-none" baseline="0" dirty="0" smtClean="0"/>
              <a:t> apenas t</a:t>
            </a:r>
            <a:r>
              <a:rPr lang="x-none" baseline="0" dirty="0" smtClean="0"/>
              <a:t>ópicos. 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D7B02-C0DD-8140-82DA-85338CEAEFA4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6126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x-none" dirty="0" smtClean="0"/>
              <a:t>Utilize</a:t>
            </a:r>
            <a:r>
              <a:rPr lang="x-none" baseline="0" dirty="0" smtClean="0"/>
              <a:t> apenas t</a:t>
            </a:r>
            <a:r>
              <a:rPr lang="x-none" baseline="0" dirty="0" smtClean="0"/>
              <a:t>ópicos. 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D7B02-C0DD-8140-82DA-85338CEAEFA4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6126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19/04/16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1096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19/04/16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39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19/04/16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6498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19/04/16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127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19/04/16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94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19/04/16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2171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19/04/16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975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19/04/16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790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19/04/16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307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19/04/16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5485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9F04-FD96-9540-B528-CE013C28D351}" type="datetimeFigureOut">
              <a:rPr lang="en-US" smtClean="0"/>
              <a:t>19/04/16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8430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79F04-FD96-9540-B528-CE013C28D351}" type="datetimeFigureOut">
              <a:rPr lang="en-US" smtClean="0"/>
              <a:t>19/04/16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2B4DF-B2C6-5F4C-9324-91FFD1CADBFE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5652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 </a:t>
            </a:r>
            <a:r>
              <a:rPr lang="en-US" dirty="0" smtClean="0"/>
              <a:t>T</a:t>
            </a:r>
            <a:r>
              <a:rPr lang="pt-BR" dirty="0" err="1" smtClean="0"/>
              <a:t>ítulo</a:t>
            </a:r>
            <a:r>
              <a:rPr lang="pt-BR" dirty="0" smtClean="0"/>
              <a:t> </a:t>
            </a:r>
            <a:r>
              <a:rPr lang="pt-BR" dirty="0" smtClean="0"/>
              <a:t>do Projeto de Pesquisa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O </a:t>
            </a:r>
            <a:r>
              <a:rPr lang="en-US" dirty="0" err="1" smtClean="0"/>
              <a:t>Aluno</a:t>
            </a:r>
            <a:endParaRPr lang="en-US" dirty="0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98398" y="381598"/>
            <a:ext cx="7959802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x-none" dirty="0" smtClean="0"/>
              <a:t>Universidade Federal do Amazonas</a:t>
            </a:r>
          </a:p>
          <a:p>
            <a:r>
              <a:rPr lang="x-none" dirty="0" smtClean="0"/>
              <a:t>Faculade de Estudos Sociais</a:t>
            </a:r>
          </a:p>
          <a:p>
            <a:r>
              <a:rPr lang="x-none" dirty="0" smtClean="0"/>
              <a:t>Departamento de Economia e Análise</a:t>
            </a:r>
            <a:endParaRPr lang="pt-BR" dirty="0"/>
          </a:p>
        </p:txBody>
      </p:sp>
      <p:sp>
        <p:nvSpPr>
          <p:cNvPr id="5" name="TextBox 4"/>
          <p:cNvSpPr txBox="1"/>
          <p:nvPr/>
        </p:nvSpPr>
        <p:spPr>
          <a:xfrm>
            <a:off x="3846927" y="5418528"/>
            <a:ext cx="1520368" cy="11757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indent="0" algn="ctr">
              <a:spcBef>
                <a:spcPct val="20000"/>
              </a:spcBef>
              <a:buFont typeface="Arial"/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indent="0" algn="ctr">
              <a:spcBef>
                <a:spcPct val="20000"/>
              </a:spcBef>
              <a:buFont typeface="Arial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Manaus</a:t>
            </a:r>
          </a:p>
          <a:p>
            <a:r>
              <a:rPr lang="pt-BR" dirty="0"/>
              <a:t>2016</a:t>
            </a:r>
          </a:p>
        </p:txBody>
      </p:sp>
    </p:spTree>
    <p:extLst>
      <p:ext uri="{BB962C8B-B14F-4D97-AF65-F5344CB8AC3E}">
        <p14:creationId xmlns:p14="http://schemas.microsoft.com/office/powerpoint/2010/main" val="29166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Variável 1</a:t>
            </a:r>
          </a:p>
          <a:p>
            <a:r>
              <a:rPr lang="pt-BR" dirty="0" smtClean="0"/>
              <a:t>Variável 2</a:t>
            </a:r>
          </a:p>
          <a:p>
            <a:r>
              <a:rPr lang="pt-BR" dirty="0" smtClean="0"/>
              <a:t>Relação entre a variável 1 e variável 2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464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Justificativa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Teoria/Pesquisa/Evid</a:t>
            </a:r>
            <a:r>
              <a:rPr lang="pt-BR" dirty="0" smtClean="0"/>
              <a:t>ência</a:t>
            </a:r>
            <a:r>
              <a:rPr lang="pt-BR" dirty="0" smtClean="0"/>
              <a:t> </a:t>
            </a:r>
            <a:r>
              <a:rPr lang="pt-BR" dirty="0" smtClean="0"/>
              <a:t>1</a:t>
            </a:r>
          </a:p>
          <a:p>
            <a:r>
              <a:rPr lang="pt-BR" dirty="0" smtClean="0"/>
              <a:t>Teoria/Pesquisa/Evid</a:t>
            </a:r>
            <a:r>
              <a:rPr lang="pt-BR" dirty="0" smtClean="0"/>
              <a:t>ência</a:t>
            </a:r>
            <a:r>
              <a:rPr lang="pt-BR" dirty="0" smtClean="0"/>
              <a:t> </a:t>
            </a:r>
            <a:r>
              <a:rPr lang="pt-BR" dirty="0" smtClean="0"/>
              <a:t>2</a:t>
            </a:r>
          </a:p>
          <a:p>
            <a:r>
              <a:rPr lang="pt-BR" dirty="0" smtClean="0"/>
              <a:t>Lacunas deixada pelas Teorias/Pesquisas/Evid</a:t>
            </a:r>
            <a:r>
              <a:rPr lang="pt-BR" dirty="0" smtClean="0"/>
              <a:t>ências</a:t>
            </a:r>
          </a:p>
          <a:p>
            <a:r>
              <a:rPr lang="pt-BR" dirty="0" smtClean="0"/>
              <a:t>A contribuição da pesquisa para a sociedade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95810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Geral</a:t>
            </a:r>
          </a:p>
          <a:p>
            <a:pPr lvl="1"/>
            <a:r>
              <a:rPr lang="en-US" dirty="0" smtClean="0"/>
              <a:t>B</a:t>
            </a:r>
            <a:r>
              <a:rPr lang="pt-BR" dirty="0" err="1" smtClean="0"/>
              <a:t>la</a:t>
            </a:r>
            <a:r>
              <a:rPr lang="pt-BR" dirty="0" smtClean="0"/>
              <a:t> </a:t>
            </a:r>
            <a:r>
              <a:rPr lang="pt-BR" dirty="0" err="1" smtClean="0"/>
              <a:t>bla</a:t>
            </a:r>
            <a:r>
              <a:rPr lang="pt-BR" dirty="0" smtClean="0"/>
              <a:t> </a:t>
            </a:r>
            <a:r>
              <a:rPr lang="pt-BR" dirty="0" err="1" smtClean="0"/>
              <a:t>bla</a:t>
            </a:r>
            <a:endParaRPr lang="pt-BR" dirty="0"/>
          </a:p>
          <a:p>
            <a:r>
              <a:rPr lang="pt-BR" dirty="0" smtClean="0"/>
              <a:t>Específicos</a:t>
            </a:r>
          </a:p>
          <a:p>
            <a:pPr lvl="1"/>
            <a:r>
              <a:rPr lang="en-US" dirty="0" smtClean="0"/>
              <a:t>B</a:t>
            </a:r>
            <a:r>
              <a:rPr lang="pt-BR" dirty="0" smtClean="0"/>
              <a:t>li </a:t>
            </a:r>
            <a:r>
              <a:rPr lang="pt-BR" dirty="0" err="1" smtClean="0"/>
              <a:t>bli</a:t>
            </a:r>
            <a:r>
              <a:rPr lang="pt-BR" dirty="0" smtClean="0"/>
              <a:t> </a:t>
            </a:r>
            <a:r>
              <a:rPr lang="pt-BR" dirty="0" err="1" smtClean="0"/>
              <a:t>bli</a:t>
            </a:r>
            <a:endParaRPr lang="pt-BR" dirty="0" smtClean="0"/>
          </a:p>
          <a:p>
            <a:pPr lvl="1"/>
            <a:r>
              <a:rPr lang="en-US" dirty="0" smtClean="0"/>
              <a:t>B</a:t>
            </a:r>
            <a:r>
              <a:rPr lang="pt-BR" dirty="0" err="1" smtClean="0"/>
              <a:t>lu</a:t>
            </a:r>
            <a:r>
              <a:rPr lang="pt-BR" dirty="0" smtClean="0"/>
              <a:t> </a:t>
            </a:r>
            <a:r>
              <a:rPr lang="pt-BR" dirty="0" err="1" smtClean="0"/>
              <a:t>blu</a:t>
            </a:r>
            <a:r>
              <a:rPr lang="pt-BR" dirty="0" smtClean="0"/>
              <a:t> </a:t>
            </a:r>
            <a:r>
              <a:rPr lang="pt-BR" dirty="0" err="1" smtClean="0"/>
              <a:t>blu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1607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Método</a:t>
            </a:r>
          </a:p>
          <a:p>
            <a:pPr lvl="1"/>
            <a:r>
              <a:rPr lang="en-US" dirty="0" smtClean="0"/>
              <a:t>U</a:t>
            </a:r>
            <a:r>
              <a:rPr lang="pt-BR" dirty="0" err="1" smtClean="0"/>
              <a:t>i</a:t>
            </a:r>
            <a:r>
              <a:rPr lang="pt-BR" dirty="0" smtClean="0"/>
              <a:t> ui ui </a:t>
            </a:r>
          </a:p>
          <a:p>
            <a:r>
              <a:rPr lang="pt-BR" dirty="0" smtClean="0"/>
              <a:t>Tipo de pesquisa</a:t>
            </a:r>
          </a:p>
          <a:p>
            <a:pPr lvl="1"/>
            <a:r>
              <a:rPr lang="en-US" dirty="0" smtClean="0"/>
              <a:t>O</a:t>
            </a:r>
            <a:r>
              <a:rPr lang="pt-BR" dirty="0" err="1" smtClean="0"/>
              <a:t>i</a:t>
            </a:r>
            <a:r>
              <a:rPr lang="pt-BR" dirty="0" smtClean="0"/>
              <a:t> oi oi </a:t>
            </a:r>
          </a:p>
          <a:p>
            <a:r>
              <a:rPr lang="pt-BR" dirty="0" smtClean="0"/>
              <a:t>Fonte dos dados</a:t>
            </a:r>
          </a:p>
          <a:p>
            <a:pPr lvl="1"/>
            <a:r>
              <a:rPr lang="en-US" dirty="0" smtClean="0"/>
              <a:t>A</a:t>
            </a:r>
            <a:r>
              <a:rPr lang="pt-BR" dirty="0" err="1" smtClean="0"/>
              <a:t>iaiai</a:t>
            </a:r>
            <a:endParaRPr lang="pt-BR" dirty="0" smtClean="0"/>
          </a:p>
          <a:p>
            <a:r>
              <a:rPr lang="pt-BR" dirty="0" smtClean="0"/>
              <a:t>Tratamento dos dados</a:t>
            </a:r>
          </a:p>
          <a:p>
            <a:pPr lvl="1"/>
            <a:r>
              <a:rPr lang="pt-BR" dirty="0" smtClean="0"/>
              <a:t>Ei Ei Ei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4599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Cronograma</a:t>
            </a:r>
            <a:endParaRPr lang="pt-B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7253604"/>
              </p:ext>
            </p:extLst>
          </p:nvPr>
        </p:nvGraphicFramePr>
        <p:xfrm>
          <a:off x="457201" y="1600200"/>
          <a:ext cx="8117104" cy="4962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656"/>
                <a:gridCol w="4572210"/>
                <a:gridCol w="362873"/>
                <a:gridCol w="362873"/>
                <a:gridCol w="362873"/>
                <a:gridCol w="362873"/>
                <a:gridCol w="355709"/>
                <a:gridCol w="355709"/>
                <a:gridCol w="355709"/>
                <a:gridCol w="399619"/>
              </a:tblGrid>
              <a:tr h="599536">
                <a:tc rowSpan="2"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bg1"/>
                          </a:solidFill>
                        </a:rPr>
                        <a:t>Fase</a:t>
                      </a:r>
                      <a:endParaRPr lang="pt-BR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bg1"/>
                          </a:solidFill>
                        </a:rPr>
                        <a:t>Etapa</a:t>
                      </a:r>
                      <a:endParaRPr lang="pt-BR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r>
                        <a:rPr lang="pt-BR" dirty="0" smtClean="0"/>
                        <a:t>Monografia </a:t>
                      </a:r>
                      <a:r>
                        <a:rPr lang="pt-BR" dirty="0" err="1" smtClean="0"/>
                        <a:t>I</a:t>
                      </a:r>
                      <a:endParaRPr lang="pt-BR" dirty="0" smtClean="0"/>
                    </a:p>
                    <a:p>
                      <a:pPr algn="ctr"/>
                      <a:r>
                        <a:rPr lang="pt-BR" dirty="0" smtClean="0"/>
                        <a:t>Meses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Monografia II</a:t>
                      </a:r>
                      <a:br>
                        <a:rPr lang="pt-BR" dirty="0" smtClean="0"/>
                      </a:br>
                      <a:r>
                        <a:rPr lang="pt-BR" dirty="0" smtClean="0"/>
                        <a:t>Meses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42592">
                <a:tc vMerge="1">
                  <a:txBody>
                    <a:bodyPr/>
                    <a:lstStyle/>
                    <a:p>
                      <a:endParaRPr lang="pt-B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pt-BR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pt-BR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pt-BR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pt-BR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pt-BR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pt-BR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pt-BR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pt-BR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382407">
                <a:tc>
                  <a:txBody>
                    <a:bodyPr/>
                    <a:lstStyle/>
                    <a:p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Revis</a:t>
                      </a:r>
                      <a:r>
                        <a:rPr lang="pt-BR" dirty="0" smtClean="0"/>
                        <a:t>ão do objeto de estudo e objetivos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407">
                <a:tc>
                  <a:txBody>
                    <a:bodyPr/>
                    <a:lstStyle/>
                    <a:p>
                      <a:r>
                        <a:rPr lang="pt-BR" dirty="0" smtClean="0"/>
                        <a:t>02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Pesquisa bibliogr</a:t>
                      </a:r>
                      <a:r>
                        <a:rPr lang="pt-BR" dirty="0" smtClean="0"/>
                        <a:t>áfica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407">
                <a:tc>
                  <a:txBody>
                    <a:bodyPr/>
                    <a:lstStyle/>
                    <a:p>
                      <a:r>
                        <a:rPr lang="pt-BR" dirty="0" smtClean="0"/>
                        <a:t>03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Elabora</a:t>
                      </a:r>
                      <a:r>
                        <a:rPr lang="pt-BR" dirty="0" smtClean="0"/>
                        <a:t>ção da Fundamentação Teórica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407">
                <a:tc>
                  <a:txBody>
                    <a:bodyPr/>
                    <a:lstStyle/>
                    <a:p>
                      <a:r>
                        <a:rPr lang="pt-BR" dirty="0" smtClean="0"/>
                        <a:t>04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Revis</a:t>
                      </a:r>
                      <a:r>
                        <a:rPr lang="pt-BR" dirty="0" smtClean="0"/>
                        <a:t>ão/Atualização da Metodologia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407">
                <a:tc>
                  <a:txBody>
                    <a:bodyPr/>
                    <a:lstStyle/>
                    <a:p>
                      <a:r>
                        <a:rPr lang="pt-BR" dirty="0" smtClean="0"/>
                        <a:t>05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Elabora</a:t>
                      </a:r>
                      <a:r>
                        <a:rPr lang="pt-BR" dirty="0" smtClean="0"/>
                        <a:t>ção do Capítulo de Contextualização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99536">
                <a:tc>
                  <a:txBody>
                    <a:bodyPr/>
                    <a:lstStyle/>
                    <a:p>
                      <a:r>
                        <a:rPr lang="pt-BR" dirty="0" smtClean="0"/>
                        <a:t>06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Tratamento dos dados</a:t>
                      </a:r>
                      <a:r>
                        <a:rPr lang="pt-BR" baseline="0" dirty="0" smtClean="0"/>
                        <a:t> obtidos/ constru</a:t>
                      </a:r>
                      <a:r>
                        <a:rPr lang="pt-BR" baseline="0" dirty="0" smtClean="0"/>
                        <a:t>ção da indicadores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99536">
                <a:tc>
                  <a:txBody>
                    <a:bodyPr/>
                    <a:lstStyle/>
                    <a:p>
                      <a:r>
                        <a:rPr lang="pt-BR" dirty="0" smtClean="0"/>
                        <a:t>07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Elabora</a:t>
                      </a:r>
                      <a:r>
                        <a:rPr lang="pt-BR" dirty="0" smtClean="0"/>
                        <a:t>ção do capítulo de resultados e discussão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407">
                <a:tc>
                  <a:txBody>
                    <a:bodyPr/>
                    <a:lstStyle/>
                    <a:p>
                      <a:r>
                        <a:rPr lang="pt-BR" dirty="0" smtClean="0"/>
                        <a:t>08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Elabora</a:t>
                      </a:r>
                      <a:r>
                        <a:rPr lang="pt-BR" dirty="0" smtClean="0"/>
                        <a:t>ção da Conclusão/Referências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407">
                <a:tc>
                  <a:txBody>
                    <a:bodyPr/>
                    <a:lstStyle/>
                    <a:p>
                      <a:r>
                        <a:rPr lang="pt-BR" dirty="0" smtClean="0"/>
                        <a:t>09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Revis</a:t>
                      </a:r>
                      <a:r>
                        <a:rPr lang="pt-BR" dirty="0" smtClean="0"/>
                        <a:t>ão final/Submissão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937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</a:t>
            </a:r>
            <a:r>
              <a:rPr lang="pt-BR" dirty="0" err="1" smtClean="0"/>
              <a:t>istar</a:t>
            </a:r>
            <a:r>
              <a:rPr lang="pt-BR" dirty="0" smtClean="0"/>
              <a:t> as referências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1130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183</Words>
  <Application>Microsoft Macintosh PowerPoint</Application>
  <PresentationFormat>On-screen Show (4:3)</PresentationFormat>
  <Paragraphs>69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O Título do Projeto de Pesquisa</vt:lpstr>
      <vt:lpstr>Introdução</vt:lpstr>
      <vt:lpstr>Justificativa</vt:lpstr>
      <vt:lpstr>Objetivos</vt:lpstr>
      <vt:lpstr>Metodologia</vt:lpstr>
      <vt:lpstr>Cronograma</vt:lpstr>
      <vt:lpstr>Referências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Título da monografia</dc:title>
  <dc:creator>Salomão Neves</dc:creator>
  <cp:lastModifiedBy>Salomao Neves</cp:lastModifiedBy>
  <cp:revision>8</cp:revision>
  <dcterms:created xsi:type="dcterms:W3CDTF">2015-02-02T23:39:57Z</dcterms:created>
  <dcterms:modified xsi:type="dcterms:W3CDTF">2016-04-20T01:58:29Z</dcterms:modified>
</cp:coreProperties>
</file>